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81" r:id="rId9"/>
    <p:sldId id="278" r:id="rId10"/>
    <p:sldId id="279" r:id="rId11"/>
    <p:sldId id="280" r:id="rId12"/>
    <p:sldId id="273" r:id="rId13"/>
    <p:sldId id="274" r:id="rId14"/>
    <p:sldId id="275" r:id="rId15"/>
    <p:sldId id="282" r:id="rId16"/>
    <p:sldId id="283" r:id="rId17"/>
    <p:sldId id="286" r:id="rId18"/>
    <p:sldId id="287" r:id="rId19"/>
    <p:sldId id="288" r:id="rId20"/>
    <p:sldId id="289" r:id="rId21"/>
    <p:sldId id="284" r:id="rId22"/>
    <p:sldId id="285" r:id="rId23"/>
    <p:sldId id="290" r:id="rId24"/>
    <p:sldId id="29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F352B-4A9E-4525-AE8D-D426C32DAFD0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585ED-A769-4B61-BF92-9E3B972AE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585ED-A769-4B61-BF92-9E3B972AE3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81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585ED-A769-4B61-BF92-9E3B972AE32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64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D23B313-E187-48E3-A08D-237F8AF1247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7DE4EE4-661E-46B8-BDC2-454787DD226D}" type="datetimeFigureOut">
              <a:rPr lang="en-US" smtClean="0"/>
              <a:t>10/10/2023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916832"/>
            <a:ext cx="7399784" cy="504055"/>
          </a:xfrm>
        </p:spPr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err="1" smtClean="0"/>
              <a:t>Bagaimana</a:t>
            </a:r>
            <a:r>
              <a:rPr lang="en-US" sz="3200" dirty="0" smtClean="0"/>
              <a:t> </a:t>
            </a:r>
            <a:r>
              <a:rPr lang="en-US" sz="3200" dirty="0"/>
              <a:t>Kita </a:t>
            </a:r>
            <a:r>
              <a:rPr lang="en-US" sz="3200" dirty="0" err="1"/>
              <a:t>Menjaga</a:t>
            </a:r>
            <a:r>
              <a:rPr lang="en-US" sz="3200" dirty="0"/>
              <a:t> </a:t>
            </a:r>
            <a:r>
              <a:rPr lang="en-US" sz="3200" dirty="0" err="1"/>
              <a:t>Kesehatan</a:t>
            </a:r>
            <a:r>
              <a:rPr lang="en-US" sz="3200" dirty="0"/>
              <a:t> Mata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48263" y="5949280"/>
            <a:ext cx="1368153" cy="553616"/>
          </a:xfrm>
        </p:spPr>
        <p:txBody>
          <a:bodyPr>
            <a:normAutofit/>
          </a:bodyPr>
          <a:lstStyle/>
          <a:p>
            <a:r>
              <a:rPr lang="en-US" dirty="0" err="1" smtClean="0"/>
              <a:t>Masniah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01024"/>
            <a:ext cx="526274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6633"/>
            <a:ext cx="1656184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6633"/>
            <a:ext cx="1885516" cy="76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8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Mata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anugerah</a:t>
            </a:r>
            <a:r>
              <a:rPr lang="en-US" dirty="0" smtClean="0"/>
              <a:t> yang </a:t>
            </a:r>
            <a:r>
              <a:rPr lang="en-US" dirty="0" err="1" smtClean="0"/>
              <a:t>diberikan</a:t>
            </a:r>
            <a:r>
              <a:rPr lang="en-US" dirty="0" smtClean="0"/>
              <a:t> Allah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menikmati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keindahan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dunia</a:t>
            </a:r>
            <a:r>
              <a:rPr lang="en-US" dirty="0" smtClean="0"/>
              <a:t>,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dinamakan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jendela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49969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258" y="2926614"/>
            <a:ext cx="2899247" cy="152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087397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57" y="3344322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35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Pandemi</a:t>
            </a:r>
            <a:r>
              <a:rPr lang="en-US" dirty="0" smtClean="0"/>
              <a:t> </a:t>
            </a:r>
            <a:r>
              <a:rPr lang="en-US" dirty="0" err="1" smtClean="0"/>
              <a:t>Covid</a:t>
            </a:r>
            <a:r>
              <a:rPr lang="en-US" dirty="0" smtClean="0"/>
              <a:t>- 19 ----&gt; </a:t>
            </a:r>
            <a:r>
              <a:rPr lang="en-US" dirty="0" err="1" smtClean="0"/>
              <a:t>pembatasan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physical distancing  ---</a:t>
            </a:r>
            <a:r>
              <a:rPr lang="en-US" dirty="0" smtClean="0">
                <a:sym typeface="Wingdings" pitchFamily="2" charset="2"/>
              </a:rPr>
              <a:t>-&gt;  </a:t>
            </a:r>
            <a:r>
              <a:rPr lang="en-US" dirty="0" err="1" smtClean="0">
                <a:sym typeface="Wingdings" pitchFamily="2" charset="2"/>
              </a:rPr>
              <a:t>kebiasaan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baru</a:t>
            </a:r>
            <a:r>
              <a:rPr lang="en-US" dirty="0" smtClean="0">
                <a:sym typeface="Wingdings" pitchFamily="2" charset="2"/>
              </a:rPr>
              <a:t> yang </a:t>
            </a:r>
            <a:r>
              <a:rPr lang="en-US" dirty="0" err="1" smtClean="0">
                <a:sym typeface="Wingdings" pitchFamily="2" charset="2"/>
              </a:rPr>
              <a:t>dulu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tidak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ada</a:t>
            </a:r>
            <a:r>
              <a:rPr lang="en-US" dirty="0" smtClean="0">
                <a:sym typeface="Wingdings" pitchFamily="2" charset="2"/>
              </a:rPr>
              <a:t> / </a:t>
            </a:r>
            <a:r>
              <a:rPr lang="en-US" dirty="0" err="1" smtClean="0">
                <a:sym typeface="Wingdings" pitchFamily="2" charset="2"/>
              </a:rPr>
              <a:t>rutin</a:t>
            </a:r>
            <a:r>
              <a:rPr lang="en-US" dirty="0" smtClean="0">
                <a:sym typeface="Wingdings" pitchFamily="2" charset="2"/>
              </a:rPr>
              <a:t>.</a:t>
            </a:r>
          </a:p>
          <a:p>
            <a:r>
              <a:rPr lang="en-US" dirty="0" smtClean="0">
                <a:sym typeface="Wingdings" pitchFamily="2" charset="2"/>
              </a:rPr>
              <a:t>Work from home</a:t>
            </a:r>
          </a:p>
          <a:p>
            <a:r>
              <a:rPr lang="en-US" dirty="0" err="1" smtClean="0">
                <a:sym typeface="Wingdings" pitchFamily="2" charset="2"/>
              </a:rPr>
              <a:t>Sistem</a:t>
            </a:r>
            <a:r>
              <a:rPr lang="en-US" dirty="0" smtClean="0">
                <a:sym typeface="Wingdings" pitchFamily="2" charset="2"/>
              </a:rPr>
              <a:t> online / daring </a:t>
            </a:r>
            <a:r>
              <a:rPr lang="en-US" dirty="0" err="1" smtClean="0">
                <a:sym typeface="Wingdings" pitchFamily="2" charset="2"/>
              </a:rPr>
              <a:t>untuk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rapat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pertemuan</a:t>
            </a:r>
            <a:r>
              <a:rPr lang="en-US" dirty="0" smtClean="0">
                <a:sym typeface="Wingdings" pitchFamily="2" charset="2"/>
              </a:rPr>
              <a:t>, seminar, </a:t>
            </a:r>
            <a:r>
              <a:rPr lang="en-US" dirty="0" err="1" smtClean="0">
                <a:sym typeface="Wingdings" pitchFamily="2" charset="2"/>
              </a:rPr>
              <a:t>dll</a:t>
            </a:r>
            <a:r>
              <a:rPr lang="en-US" dirty="0" smtClean="0">
                <a:sym typeface="Wingdings" pitchFamily="2" charset="2"/>
              </a:rPr>
              <a:t>.</a:t>
            </a:r>
          </a:p>
          <a:p>
            <a:r>
              <a:rPr lang="en-US" dirty="0" err="1" smtClean="0">
                <a:sym typeface="Wingdings" pitchFamily="2" charset="2"/>
              </a:rPr>
              <a:t>Meningkatnya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kebutuhan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waktu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depan</a:t>
            </a:r>
            <a:r>
              <a:rPr lang="en-US" dirty="0" smtClean="0">
                <a:sym typeface="Wingdings" pitchFamily="2" charset="2"/>
              </a:rPr>
              <a:t> monitor (screen time) </a:t>
            </a:r>
            <a:r>
              <a:rPr lang="en-US" dirty="0" err="1" smtClean="0">
                <a:sym typeface="Wingdings" pitchFamily="2" charset="2"/>
              </a:rPr>
              <a:t>untuk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komputer</a:t>
            </a:r>
            <a:r>
              <a:rPr lang="en-US" dirty="0" smtClean="0">
                <a:sym typeface="Wingdings" pitchFamily="2" charset="2"/>
              </a:rPr>
              <a:t>, laptop, tablet, </a:t>
            </a:r>
            <a:r>
              <a:rPr lang="en-US" dirty="0" err="1" smtClean="0">
                <a:sym typeface="Wingdings" pitchFamily="2" charset="2"/>
              </a:rPr>
              <a:t>dll</a:t>
            </a:r>
            <a:r>
              <a:rPr lang="en-US" dirty="0" smtClean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98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Efek</a:t>
            </a:r>
            <a:r>
              <a:rPr lang="en-US" sz="2400" dirty="0" smtClean="0"/>
              <a:t> </a:t>
            </a:r>
            <a:r>
              <a:rPr lang="en-US" sz="2400" dirty="0" err="1" smtClean="0"/>
              <a:t>Melihat</a:t>
            </a:r>
            <a:r>
              <a:rPr lang="en-US" sz="2400" dirty="0" smtClean="0"/>
              <a:t> Monitor ( screen time) </a:t>
            </a:r>
            <a:r>
              <a:rPr lang="en-US" sz="2400" dirty="0" err="1" smtClean="0"/>
              <a:t>Terlalu</a:t>
            </a:r>
            <a:r>
              <a:rPr lang="en-US" sz="2400" dirty="0" smtClean="0"/>
              <a:t> Lama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Mata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Mata </a:t>
            </a:r>
            <a:r>
              <a:rPr lang="en-US" dirty="0" err="1" smtClean="0"/>
              <a:t>lelah</a:t>
            </a:r>
            <a:r>
              <a:rPr lang="en-US" dirty="0" smtClean="0"/>
              <a:t> ( </a:t>
            </a:r>
            <a:r>
              <a:rPr lang="en-US" dirty="0" err="1" smtClean="0"/>
              <a:t>asthenopia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Computer Vision Syndrome</a:t>
            </a:r>
          </a:p>
          <a:p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Kelainan</a:t>
            </a:r>
            <a:r>
              <a:rPr lang="en-US" dirty="0" smtClean="0"/>
              <a:t> </a:t>
            </a:r>
            <a:r>
              <a:rPr lang="en-US" dirty="0" err="1" smtClean="0"/>
              <a:t>Refraksi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rabun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/</a:t>
            </a:r>
            <a:r>
              <a:rPr lang="en-US" dirty="0" err="1" smtClean="0"/>
              <a:t>mata</a:t>
            </a:r>
            <a:r>
              <a:rPr lang="en-US" dirty="0" smtClean="0"/>
              <a:t> minus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7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1143000"/>
          </a:xfrm>
        </p:spPr>
        <p:txBody>
          <a:bodyPr/>
          <a:lstStyle/>
          <a:p>
            <a:r>
              <a:rPr lang="en-US" sz="2400" b="1" dirty="0" smtClean="0"/>
              <a:t>Mata </a:t>
            </a:r>
            <a:r>
              <a:rPr lang="en-US" sz="2400" b="1" dirty="0" err="1" smtClean="0"/>
              <a:t>Lelah</a:t>
            </a:r>
            <a:r>
              <a:rPr lang="en-US" sz="2400" b="1" dirty="0" smtClean="0"/>
              <a:t> </a:t>
            </a:r>
            <a:r>
              <a:rPr lang="en-US" sz="2400" dirty="0" smtClean="0"/>
              <a:t>: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kondisi</a:t>
            </a:r>
            <a:r>
              <a:rPr lang="en-US" sz="2400" dirty="0" smtClean="0"/>
              <a:t> </a:t>
            </a:r>
            <a:r>
              <a:rPr lang="en-US" sz="2400" dirty="0" err="1" smtClean="0"/>
              <a:t>dimana</a:t>
            </a:r>
            <a:r>
              <a:rPr lang="en-US" sz="2400" dirty="0" smtClean="0"/>
              <a:t> </a:t>
            </a:r>
            <a:r>
              <a:rPr lang="en-US" sz="2400" dirty="0" err="1" smtClean="0"/>
              <a:t>mata</a:t>
            </a:r>
            <a:r>
              <a:rPr lang="en-US" sz="2400" dirty="0" smtClean="0"/>
              <a:t> </a:t>
            </a:r>
            <a:r>
              <a:rPr lang="en-US" sz="2400" dirty="0" err="1" smtClean="0"/>
              <a:t>terasa</a:t>
            </a:r>
            <a:r>
              <a:rPr lang="en-US" sz="2400" dirty="0" smtClean="0"/>
              <a:t> </a:t>
            </a:r>
            <a:r>
              <a:rPr lang="en-US" sz="2400" dirty="0" err="1" smtClean="0"/>
              <a:t>tegang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lelah</a:t>
            </a:r>
            <a:r>
              <a:rPr lang="en-US" sz="2400" dirty="0" smtClean="0"/>
              <a:t>  yang </a:t>
            </a:r>
            <a:r>
              <a:rPr lang="en-US" sz="2400" dirty="0" err="1" smtClean="0"/>
              <a:t>diakibatkan</a:t>
            </a:r>
            <a:r>
              <a:rPr lang="en-US" sz="2400" dirty="0" smtClean="0"/>
              <a:t> 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aktivitas</a:t>
            </a:r>
            <a:r>
              <a:rPr lang="en-US" sz="2400" dirty="0" smtClean="0"/>
              <a:t> </a:t>
            </a:r>
            <a:r>
              <a:rPr lang="en-US" sz="2400" dirty="0" err="1" smtClean="0"/>
              <a:t>penglihatan</a:t>
            </a:r>
            <a:r>
              <a:rPr lang="en-US" sz="2400" dirty="0" smtClean="0"/>
              <a:t> </a:t>
            </a:r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dekat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intensitas</a:t>
            </a:r>
            <a:r>
              <a:rPr lang="en-US" sz="2400" dirty="0" smtClean="0"/>
              <a:t> </a:t>
            </a:r>
            <a:r>
              <a:rPr lang="en-US" sz="2400" dirty="0" err="1" smtClean="0"/>
              <a:t>tinggi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jangka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tertentu</a:t>
            </a:r>
            <a:endParaRPr lang="en-US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88840"/>
            <a:ext cx="4687788" cy="441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08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290266"/>
          </a:xfrm>
        </p:spPr>
        <p:txBody>
          <a:bodyPr/>
          <a:lstStyle/>
          <a:p>
            <a:r>
              <a:rPr lang="en-US" sz="2800" b="1" dirty="0"/>
              <a:t>Computer Vision </a:t>
            </a:r>
            <a:r>
              <a:rPr lang="en-US" sz="2800" b="1" dirty="0" smtClean="0"/>
              <a:t>Syndrome</a:t>
            </a:r>
            <a:br>
              <a:rPr lang="en-US" sz="2800" b="1" dirty="0" smtClean="0"/>
            </a:br>
            <a:r>
              <a:rPr lang="en-US" sz="2000" dirty="0" smtClean="0"/>
              <a:t>- </a:t>
            </a:r>
            <a:r>
              <a:rPr lang="en-US" sz="2000" dirty="0" err="1" smtClean="0"/>
              <a:t>Sekumpulan</a:t>
            </a:r>
            <a:r>
              <a:rPr lang="en-US" sz="2000" dirty="0" smtClean="0"/>
              <a:t> </a:t>
            </a:r>
            <a:r>
              <a:rPr lang="en-US" sz="2000" dirty="0" err="1" smtClean="0"/>
              <a:t>gejala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keluhan</a:t>
            </a:r>
            <a:r>
              <a:rPr lang="en-US" sz="2000" dirty="0" smtClean="0"/>
              <a:t> </a:t>
            </a:r>
            <a:r>
              <a:rPr lang="en-US" sz="2000" dirty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diakibatkan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penggunaan</a:t>
            </a:r>
            <a:r>
              <a:rPr lang="en-US" sz="2000" dirty="0" smtClean="0"/>
              <a:t> </a:t>
            </a:r>
            <a:r>
              <a:rPr lang="en-US" sz="2000" dirty="0" err="1" smtClean="0"/>
              <a:t>alat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screen ( </a:t>
            </a:r>
            <a:r>
              <a:rPr lang="en-US" sz="2000" dirty="0" err="1" smtClean="0"/>
              <a:t>layar</a:t>
            </a:r>
            <a:r>
              <a:rPr lang="en-US" sz="2000" dirty="0" smtClean="0"/>
              <a:t> monitor) 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mata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penglihatan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yang lama</a:t>
            </a:r>
            <a:br>
              <a:rPr lang="en-US" sz="2000" dirty="0" smtClean="0"/>
            </a:br>
            <a:r>
              <a:rPr lang="en-US" sz="2000" dirty="0" smtClean="0"/>
              <a:t>- </a:t>
            </a:r>
            <a:r>
              <a:rPr lang="en-US" sz="2000" dirty="0" err="1" smtClean="0"/>
              <a:t>Prevalensi</a:t>
            </a:r>
            <a:r>
              <a:rPr lang="en-US" sz="2000" dirty="0" smtClean="0"/>
              <a:t> of CVS  : 64% - 90% </a:t>
            </a:r>
            <a:r>
              <a:rPr lang="en-US" sz="2000" dirty="0" err="1" smtClean="0"/>
              <a:t>diantara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pengguna</a:t>
            </a:r>
            <a:r>
              <a:rPr lang="en-US" sz="2000" dirty="0" smtClean="0"/>
              <a:t> </a:t>
            </a:r>
            <a:r>
              <a:rPr lang="en-US" sz="2000" dirty="0" err="1" smtClean="0"/>
              <a:t>komputer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-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 smtClean="0"/>
              <a:t>juta</a:t>
            </a:r>
            <a:r>
              <a:rPr lang="en-US" sz="2000" dirty="0" smtClean="0"/>
              <a:t> </a:t>
            </a:r>
            <a:r>
              <a:rPr lang="en-US" sz="2000" dirty="0" err="1" smtClean="0"/>
              <a:t>kasus</a:t>
            </a:r>
            <a:r>
              <a:rPr lang="en-US" sz="2000" dirty="0" smtClean="0"/>
              <a:t> </a:t>
            </a:r>
            <a:r>
              <a:rPr lang="en-US" sz="2000" dirty="0" err="1" smtClean="0"/>
              <a:t>baru</a:t>
            </a:r>
            <a:r>
              <a:rPr lang="en-US" sz="2000" dirty="0" smtClean="0"/>
              <a:t> CVS </a:t>
            </a:r>
            <a:r>
              <a:rPr lang="en-US" sz="2000" dirty="0" err="1" smtClean="0"/>
              <a:t>setiap</a:t>
            </a:r>
            <a:r>
              <a:rPr lang="en-US" sz="2000" dirty="0" smtClean="0"/>
              <a:t> </a:t>
            </a:r>
            <a:r>
              <a:rPr lang="en-US" sz="2000" dirty="0" err="1" smtClean="0"/>
              <a:t>tahunnya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- </a:t>
            </a:r>
            <a:r>
              <a:rPr lang="en-US" sz="2000" dirty="0" err="1" smtClean="0"/>
              <a:t>Penggunaan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 </a:t>
            </a:r>
            <a:r>
              <a:rPr lang="en-US" sz="2000" dirty="0" err="1" smtClean="0"/>
              <a:t>meningkat</a:t>
            </a:r>
            <a:r>
              <a:rPr lang="en-US" sz="2000" dirty="0" smtClean="0"/>
              <a:t> </a:t>
            </a:r>
            <a:r>
              <a:rPr lang="en-US" sz="2000" dirty="0" err="1" smtClean="0"/>
              <a:t>signifikan</a:t>
            </a:r>
            <a:r>
              <a:rPr lang="en-US" sz="2000" dirty="0" smtClean="0"/>
              <a:t> di era </a:t>
            </a:r>
            <a:r>
              <a:rPr lang="en-US" sz="2000" dirty="0" err="1" smtClean="0"/>
              <a:t>pandemi</a:t>
            </a:r>
            <a:r>
              <a:rPr lang="en-US" sz="2000" dirty="0" smtClean="0"/>
              <a:t>.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3701008" cy="37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53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0728"/>
            <a:ext cx="3840813" cy="479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1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Penggunaan</a:t>
            </a:r>
            <a:r>
              <a:rPr lang="en-US" sz="2400" dirty="0" smtClean="0"/>
              <a:t> Screen Gadget </a:t>
            </a:r>
            <a:r>
              <a:rPr lang="en-US" sz="2400" dirty="0" err="1" smtClean="0"/>
              <a:t>Menyebabkan</a:t>
            </a:r>
            <a:r>
              <a:rPr lang="en-US" sz="2400" dirty="0" smtClean="0"/>
              <a:t> Mata </a:t>
            </a:r>
            <a:r>
              <a:rPr lang="en-US" sz="2400" dirty="0" err="1" smtClean="0"/>
              <a:t>Kering</a:t>
            </a:r>
            <a:r>
              <a:rPr lang="en-US" sz="2400" dirty="0" smtClean="0"/>
              <a:t> ( Dry Eye)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12- 16 </a:t>
            </a:r>
            <a:r>
              <a:rPr lang="en-US" dirty="0" err="1" smtClean="0"/>
              <a:t>tahun</a:t>
            </a:r>
            <a:r>
              <a:rPr lang="en-US" dirty="0" smtClean="0"/>
              <a:t> ( </a:t>
            </a:r>
            <a:r>
              <a:rPr lang="en-US" dirty="0" err="1" smtClean="0"/>
              <a:t>remaja</a:t>
            </a:r>
            <a:r>
              <a:rPr lang="en-US" dirty="0" smtClean="0"/>
              <a:t>)</a:t>
            </a:r>
          </a:p>
          <a:p>
            <a:r>
              <a:rPr lang="en-US" dirty="0" smtClean="0"/>
              <a:t>Screen time &gt; 3 jam per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rutin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1 </a:t>
            </a:r>
            <a:r>
              <a:rPr lang="en-US" dirty="0" err="1" smtClean="0"/>
              <a:t>bulan</a:t>
            </a:r>
            <a:endParaRPr lang="en-US" dirty="0" smtClean="0"/>
          </a:p>
          <a:p>
            <a:r>
              <a:rPr lang="en-US" dirty="0" smtClean="0"/>
              <a:t>Screen time yang lama --</a:t>
            </a:r>
            <a:r>
              <a:rPr lang="en-US" dirty="0" smtClean="0">
                <a:sym typeface="Wingdings" pitchFamily="2" charset="2"/>
              </a:rPr>
              <a:t>--&gt; </a:t>
            </a:r>
            <a:r>
              <a:rPr lang="en-US" dirty="0" err="1" smtClean="0">
                <a:sym typeface="Wingdings" pitchFamily="2" charset="2"/>
              </a:rPr>
              <a:t>frekuensi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berkedip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jarang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80928"/>
            <a:ext cx="2857500" cy="2301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25144"/>
            <a:ext cx="393191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25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b="1" dirty="0"/>
              <a:t>Memicu Kelainan Refraksi seperti rabun jauh/mata minus</a:t>
            </a:r>
            <a:br>
              <a:rPr lang="fi-FI" sz="2400" b="1" dirty="0"/>
            </a:b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Kelainan</a:t>
            </a:r>
            <a:r>
              <a:rPr lang="en-US" dirty="0" smtClean="0"/>
              <a:t> </a:t>
            </a:r>
            <a:r>
              <a:rPr lang="en-US" dirty="0" err="1" smtClean="0"/>
              <a:t>refraksi</a:t>
            </a:r>
            <a:r>
              <a:rPr lang="en-US" dirty="0" smtClean="0"/>
              <a:t> </a:t>
            </a:r>
            <a:r>
              <a:rPr lang="en-US" dirty="0" err="1" smtClean="0"/>
              <a:t>terbanyak</a:t>
            </a:r>
            <a:endParaRPr lang="en-US" dirty="0" smtClean="0"/>
          </a:p>
          <a:p>
            <a:r>
              <a:rPr lang="en-US" dirty="0" smtClean="0"/>
              <a:t>MYOPIA : </a:t>
            </a:r>
            <a:r>
              <a:rPr lang="en-US" dirty="0" err="1" smtClean="0"/>
              <a:t>rabun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 : </a:t>
            </a:r>
            <a:r>
              <a:rPr lang="en-US" dirty="0" err="1" smtClean="0"/>
              <a:t>mata</a:t>
            </a:r>
            <a:r>
              <a:rPr lang="en-US" dirty="0" smtClean="0"/>
              <a:t> minus</a:t>
            </a:r>
          </a:p>
          <a:p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/>
              <a:t>dekat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endParaRPr lang="en-US" dirty="0" smtClean="0"/>
          </a:p>
          <a:p>
            <a:r>
              <a:rPr lang="en-US" dirty="0" err="1" smtClean="0"/>
              <a:t>Bentuk</a:t>
            </a:r>
            <a:r>
              <a:rPr lang="en-US" dirty="0" smtClean="0"/>
              <a:t> bola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normal</a:t>
            </a:r>
          </a:p>
          <a:p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/</a:t>
            </a:r>
            <a:r>
              <a:rPr lang="en-US" dirty="0" err="1" smtClean="0"/>
              <a:t>keturunan</a:t>
            </a:r>
            <a:endParaRPr lang="en-US" dirty="0" smtClean="0"/>
          </a:p>
          <a:p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/>
              <a:t>dekat</a:t>
            </a:r>
            <a:r>
              <a:rPr lang="en-US" dirty="0" smtClean="0"/>
              <a:t> yang lama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97975"/>
            <a:ext cx="7200800" cy="227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55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13" y="1600200"/>
            <a:ext cx="729777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8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KIAT KHUSUS MENJAGA KESEHATAN MATA BAGI PENGGUNA SCREEN KOMPUTER DAN SAAT PEMBELAJARAN 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34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 err="1" smtClean="0"/>
              <a:t>Terapkan</a:t>
            </a:r>
            <a:r>
              <a:rPr lang="en-US" sz="2000" b="1" dirty="0" smtClean="0"/>
              <a:t> RULE OF 20 </a:t>
            </a:r>
            <a:r>
              <a:rPr lang="en-US" sz="2000" b="1" dirty="0" err="1" smtClean="0"/>
              <a:t>selama</a:t>
            </a:r>
            <a:r>
              <a:rPr lang="en-US" sz="2000" b="1" dirty="0" smtClean="0"/>
              <a:t> di </a:t>
            </a:r>
            <a:r>
              <a:rPr lang="en-US" sz="2000" b="1" dirty="0" err="1" smtClean="0"/>
              <a:t>depan</a:t>
            </a:r>
            <a:r>
              <a:rPr lang="en-US" sz="2000" b="1" dirty="0" smtClean="0"/>
              <a:t> screen</a:t>
            </a:r>
            <a:endParaRPr lang="en-US" sz="2000" b="1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2057400"/>
            <a:ext cx="64960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43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Berkedip</a:t>
            </a:r>
            <a:r>
              <a:rPr lang="en-US" sz="2400" dirty="0" smtClean="0"/>
              <a:t> yang </a:t>
            </a:r>
            <a:r>
              <a:rPr lang="en-US" sz="2400" dirty="0" err="1" smtClean="0"/>
              <a:t>Cukup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Air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kelembaban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,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kering</a:t>
            </a:r>
            <a:endParaRPr lang="en-US" dirty="0" smtClean="0"/>
          </a:p>
          <a:p>
            <a:r>
              <a:rPr lang="en-US" dirty="0" err="1" smtClean="0"/>
              <a:t>Melindungi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paparan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infeksi</a:t>
            </a:r>
            <a:r>
              <a:rPr lang="en-US" dirty="0" smtClean="0"/>
              <a:t> </a:t>
            </a:r>
            <a:r>
              <a:rPr lang="en-US" dirty="0" err="1" smtClean="0"/>
              <a:t>kuman</a:t>
            </a:r>
            <a:endParaRPr lang="en-US" dirty="0" smtClean="0"/>
          </a:p>
          <a:p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mengatur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</a:t>
            </a:r>
            <a:r>
              <a:rPr lang="en-US" dirty="0" err="1" smtClean="0"/>
              <a:t>intensitas</a:t>
            </a:r>
            <a:r>
              <a:rPr lang="en-US" dirty="0" smtClean="0"/>
              <a:t> </a:t>
            </a:r>
            <a:r>
              <a:rPr lang="en-US" dirty="0" err="1" smtClean="0"/>
              <a:t>cahaya</a:t>
            </a:r>
            <a:r>
              <a:rPr lang="en-US" dirty="0" smtClean="0"/>
              <a:t> yang </a:t>
            </a:r>
            <a:r>
              <a:rPr lang="en-US" dirty="0" err="1" smtClean="0"/>
              <a:t>masuk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Normalnya</a:t>
            </a:r>
            <a:r>
              <a:rPr lang="en-US" dirty="0" smtClean="0"/>
              <a:t> : 15-20 </a:t>
            </a:r>
            <a:r>
              <a:rPr lang="en-US" dirty="0" err="1" smtClean="0"/>
              <a:t>kedipan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/ </a:t>
            </a:r>
            <a:r>
              <a:rPr lang="en-US" dirty="0" err="1" smtClean="0"/>
              <a:t>menit</a:t>
            </a:r>
            <a:r>
              <a:rPr lang="en-US" dirty="0" smtClean="0"/>
              <a:t>----</a:t>
            </a:r>
            <a:r>
              <a:rPr lang="en-US" dirty="0" smtClean="0">
                <a:sym typeface="Wingdings" pitchFamily="2" charset="2"/>
              </a:rPr>
              <a:t>&gt; </a:t>
            </a:r>
            <a:r>
              <a:rPr lang="en-US" dirty="0" err="1" smtClean="0">
                <a:sym typeface="Wingdings" pitchFamily="2" charset="2"/>
              </a:rPr>
              <a:t>kedipan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mata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setiap</a:t>
            </a:r>
            <a:r>
              <a:rPr lang="en-US" dirty="0" smtClean="0">
                <a:sym typeface="Wingdings" pitchFamily="2" charset="2"/>
              </a:rPr>
              <a:t> 3-5 </a:t>
            </a:r>
            <a:r>
              <a:rPr lang="en-US" dirty="0" err="1" smtClean="0">
                <a:sym typeface="Wingdings" pitchFamily="2" charset="2"/>
              </a:rPr>
              <a:t>detik</a:t>
            </a:r>
            <a:r>
              <a:rPr lang="en-US" dirty="0" smtClean="0">
                <a:sym typeface="Wingdings" pitchFamily="2" charset="2"/>
              </a:rPr>
              <a:t>.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33056"/>
            <a:ext cx="2880320" cy="19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386006"/>
            <a:ext cx="2597274" cy="2462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32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Posisi</a:t>
            </a:r>
            <a:r>
              <a:rPr lang="en-US" sz="2400" dirty="0" smtClean="0"/>
              <a:t> di </a:t>
            </a:r>
            <a:r>
              <a:rPr lang="en-US" sz="2400" dirty="0" err="1" smtClean="0"/>
              <a:t>depan</a:t>
            </a:r>
            <a:r>
              <a:rPr lang="en-US" sz="2400" dirty="0" smtClean="0"/>
              <a:t> </a:t>
            </a:r>
            <a:r>
              <a:rPr lang="en-US" sz="2400" dirty="0" err="1" smtClean="0"/>
              <a:t>Layar</a:t>
            </a:r>
            <a:r>
              <a:rPr lang="en-US" sz="2400" dirty="0" smtClean="0"/>
              <a:t> </a:t>
            </a:r>
            <a:r>
              <a:rPr lang="en-US" sz="2400" dirty="0" err="1" smtClean="0"/>
              <a:t>Komputer</a:t>
            </a:r>
            <a:r>
              <a:rPr lang="en-US" sz="2400" dirty="0" smtClean="0"/>
              <a:t> / laptop</a:t>
            </a:r>
            <a:endParaRPr lang="en-US" sz="24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168" y="1601516"/>
            <a:ext cx="4804064" cy="479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01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16916"/>
            <a:ext cx="324036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40968"/>
            <a:ext cx="2981945" cy="298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47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Atur</a:t>
            </a:r>
            <a:r>
              <a:rPr lang="en-US" sz="2800" dirty="0" smtClean="0"/>
              <a:t> </a:t>
            </a:r>
            <a:r>
              <a:rPr lang="en-US" sz="2800" dirty="0" err="1" smtClean="0"/>
              <a:t>Pencahayaan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Screen : </a:t>
            </a:r>
            <a:r>
              <a:rPr lang="en-US" dirty="0" err="1" smtClean="0"/>
              <a:t>atur</a:t>
            </a:r>
            <a:r>
              <a:rPr lang="en-US" dirty="0" smtClean="0"/>
              <a:t> brightness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kontras</a:t>
            </a:r>
            <a:endParaRPr lang="en-US" dirty="0" smtClean="0"/>
          </a:p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terang</a:t>
            </a:r>
            <a:endParaRPr lang="en-US" dirty="0" smtClean="0"/>
          </a:p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redup</a:t>
            </a:r>
            <a:endParaRPr lang="en-US" dirty="0" smtClean="0"/>
          </a:p>
          <a:p>
            <a:r>
              <a:rPr lang="en-US" dirty="0" err="1" smtClean="0"/>
              <a:t>Ruang</a:t>
            </a:r>
            <a:r>
              <a:rPr lang="en-US" dirty="0" smtClean="0"/>
              <a:t>: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cahaya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yang </a:t>
            </a:r>
            <a:r>
              <a:rPr lang="en-US" dirty="0" err="1" smtClean="0"/>
              <a:t>dilihat</a:t>
            </a:r>
            <a:r>
              <a:rPr lang="en-US" dirty="0" smtClean="0"/>
              <a:t>, </a:t>
            </a:r>
            <a:r>
              <a:rPr lang="en-US" dirty="0" err="1" smtClean="0"/>
              <a:t>sekitar</a:t>
            </a:r>
            <a:r>
              <a:rPr lang="en-US" dirty="0" smtClean="0"/>
              <a:t> </a:t>
            </a:r>
            <a:r>
              <a:rPr lang="en-US" dirty="0" err="1" smtClean="0"/>
              <a:t>layar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redup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794" y="4149080"/>
            <a:ext cx="4636458" cy="2647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1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Gunakan</a:t>
            </a:r>
            <a:r>
              <a:rPr lang="en-US" sz="2400" dirty="0" smtClean="0"/>
              <a:t> Filter </a:t>
            </a:r>
            <a:r>
              <a:rPr lang="en-US" sz="2400" dirty="0" err="1" smtClean="0"/>
              <a:t>untuk</a:t>
            </a:r>
            <a:r>
              <a:rPr lang="en-US" sz="2400" dirty="0" smtClean="0"/>
              <a:t> screen</a:t>
            </a:r>
            <a:endParaRPr lang="en-US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914525"/>
            <a:ext cx="64770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89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Nutrisi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mata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 ( </a:t>
            </a:r>
            <a:r>
              <a:rPr lang="en-US" dirty="0" err="1" smtClean="0"/>
              <a:t>pemeliharaan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Support ( </a:t>
            </a:r>
            <a:r>
              <a:rPr lang="en-US" dirty="0" err="1" smtClean="0"/>
              <a:t>menopang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Strengthen ( </a:t>
            </a:r>
            <a:r>
              <a:rPr lang="en-US" dirty="0" err="1" smtClean="0"/>
              <a:t>memperkuat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KESEHATAN MATA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15990"/>
            <a:ext cx="213054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2406917" cy="404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684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Hindari</a:t>
            </a:r>
            <a:r>
              <a:rPr lang="en-US" sz="2400" dirty="0" smtClean="0"/>
              <a:t> screen time </a:t>
            </a:r>
            <a:r>
              <a:rPr lang="en-US" sz="2400" dirty="0" err="1" smtClean="0"/>
              <a:t>sebelum</a:t>
            </a:r>
            <a:r>
              <a:rPr lang="en-US" sz="2400" dirty="0" smtClean="0"/>
              <a:t> </a:t>
            </a:r>
            <a:r>
              <a:rPr lang="en-US" sz="2400" dirty="0" err="1" smtClean="0"/>
              <a:t>tidur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Kurangi</a:t>
            </a:r>
            <a:r>
              <a:rPr lang="en-US" dirty="0" smtClean="0"/>
              <a:t> screen time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malam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endParaRPr lang="en-US" dirty="0" smtClean="0"/>
          </a:p>
          <a:p>
            <a:r>
              <a:rPr lang="en-US" dirty="0" smtClean="0"/>
              <a:t>1 jam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tidur</a:t>
            </a:r>
            <a:r>
              <a:rPr lang="en-US" dirty="0" smtClean="0"/>
              <a:t> </a:t>
            </a:r>
            <a:r>
              <a:rPr lang="en-US" dirty="0" err="1" smtClean="0"/>
              <a:t>hentikan</a:t>
            </a:r>
            <a:r>
              <a:rPr lang="en-US" dirty="0" smtClean="0"/>
              <a:t> screen exposure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endParaRPr lang="en-US" dirty="0" smtClean="0"/>
          </a:p>
          <a:p>
            <a:r>
              <a:rPr lang="en-US" dirty="0" smtClean="0"/>
              <a:t>Screen ---</a:t>
            </a:r>
            <a:r>
              <a:rPr lang="en-US" dirty="0" smtClean="0">
                <a:sym typeface="Wingdings" pitchFamily="2" charset="2"/>
              </a:rPr>
              <a:t>&gt; </a:t>
            </a:r>
            <a:r>
              <a:rPr lang="en-US" dirty="0" err="1" smtClean="0">
                <a:sym typeface="Wingdings" pitchFamily="2" charset="2"/>
              </a:rPr>
              <a:t>merangsang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aktif</a:t>
            </a:r>
            <a:r>
              <a:rPr lang="en-US" dirty="0" smtClean="0">
                <a:sym typeface="Wingdings" pitchFamily="2" charset="2"/>
              </a:rPr>
              <a:t> ---&gt;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aktif</a:t>
            </a:r>
            <a:r>
              <a:rPr lang="en-US" dirty="0" smtClean="0">
                <a:sym typeface="Wingdings" pitchFamily="2" charset="2"/>
              </a:rPr>
              <a:t> ---&gt; </a:t>
            </a:r>
            <a:r>
              <a:rPr lang="en-US" dirty="0" err="1" smtClean="0">
                <a:sym typeface="Wingdings" pitchFamily="2" charset="2"/>
              </a:rPr>
              <a:t>tidur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sulit</a:t>
            </a:r>
            <a:r>
              <a:rPr lang="en-US" dirty="0" smtClean="0">
                <a:sym typeface="Wingdings" pitchFamily="2" charset="2"/>
              </a:rPr>
              <a:t> ----&gt; </a:t>
            </a:r>
            <a:r>
              <a:rPr lang="en-US" dirty="0" err="1" smtClean="0">
                <a:sym typeface="Wingdings" pitchFamily="2" charset="2"/>
              </a:rPr>
              <a:t>waktu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istirahat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jadi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kurang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Sinar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biru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 screen </a:t>
            </a:r>
            <a:r>
              <a:rPr lang="en-US" dirty="0" err="1" smtClean="0">
                <a:sym typeface="Wingdings" pitchFamily="2" charset="2"/>
              </a:rPr>
              <a:t>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menekan</a:t>
            </a:r>
            <a:r>
              <a:rPr lang="en-US" dirty="0" smtClean="0">
                <a:sym typeface="Wingdings" pitchFamily="2" charset="2"/>
              </a:rPr>
              <a:t> melatonin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bisa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mengakibatkan</a:t>
            </a:r>
            <a:r>
              <a:rPr lang="en-US" dirty="0" smtClean="0">
                <a:sym typeface="Wingdings" pitchFamily="2" charset="2"/>
              </a:rPr>
              <a:t> insomnia.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15054"/>
            <a:ext cx="3635896" cy="272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14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Aktivitas</a:t>
            </a:r>
            <a:r>
              <a:rPr lang="en-US" sz="2400" dirty="0" smtClean="0"/>
              <a:t> outdoor </a:t>
            </a:r>
            <a:r>
              <a:rPr lang="en-US" sz="2400" dirty="0" err="1" smtClean="0"/>
              <a:t>menurunkan</a:t>
            </a:r>
            <a:r>
              <a:rPr lang="en-US" sz="2400" dirty="0" smtClean="0"/>
              <a:t> </a:t>
            </a:r>
            <a:r>
              <a:rPr lang="en-US" sz="2400" dirty="0" err="1" smtClean="0"/>
              <a:t>resiko</a:t>
            </a:r>
            <a:r>
              <a:rPr lang="en-US" sz="2400" dirty="0" smtClean="0"/>
              <a:t> myopia ( </a:t>
            </a:r>
            <a:r>
              <a:rPr lang="en-US" sz="2400" dirty="0" err="1" smtClean="0"/>
              <a:t>rabun</a:t>
            </a:r>
            <a:r>
              <a:rPr lang="en-US" sz="2400" dirty="0" smtClean="0"/>
              <a:t> </a:t>
            </a:r>
            <a:r>
              <a:rPr lang="en-US" sz="2400" dirty="0" err="1" smtClean="0"/>
              <a:t>jauh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ruangan</a:t>
            </a:r>
            <a:r>
              <a:rPr lang="en-US" dirty="0" smtClean="0"/>
              <a:t> ---</a:t>
            </a:r>
            <a:r>
              <a:rPr lang="en-US" dirty="0" smtClean="0">
                <a:sym typeface="Wingdings" pitchFamily="2" charset="2"/>
              </a:rPr>
              <a:t>-&gt; </a:t>
            </a:r>
            <a:r>
              <a:rPr lang="en-US" dirty="0" err="1" smtClean="0">
                <a:sym typeface="Wingdings" pitchFamily="2" charset="2"/>
              </a:rPr>
              <a:t>dominan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melihat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jauh</a:t>
            </a:r>
            <a:r>
              <a:rPr lang="en-US" dirty="0" smtClean="0">
                <a:sym typeface="Wingdings" pitchFamily="2" charset="2"/>
              </a:rPr>
              <a:t> ---&gt;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mata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lebih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relaksasi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Stimulasi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tumbuh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kembang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baik</a:t>
            </a:r>
            <a:r>
              <a:rPr lang="en-US" dirty="0" smtClean="0">
                <a:sym typeface="Wingdings" pitchFamily="2" charset="2"/>
              </a:rPr>
              <a:t> ---&gt; </a:t>
            </a:r>
            <a:r>
              <a:rPr lang="en-US" dirty="0" err="1" smtClean="0">
                <a:sym typeface="Wingdings" pitchFamily="2" charset="2"/>
              </a:rPr>
              <a:t>waktu</a:t>
            </a:r>
            <a:r>
              <a:rPr lang="en-US" dirty="0" smtClean="0">
                <a:sym typeface="Wingdings" pitchFamily="2" charset="2"/>
              </a:rPr>
              <a:t> circadian </a:t>
            </a:r>
            <a:r>
              <a:rPr lang="en-US" dirty="0" err="1" smtClean="0">
                <a:sym typeface="Wingdings" pitchFamily="2" charset="2"/>
              </a:rPr>
              <a:t>baik</a:t>
            </a:r>
            <a:r>
              <a:rPr lang="en-US" dirty="0" smtClean="0">
                <a:sym typeface="Wingdings" pitchFamily="2" charset="2"/>
              </a:rPr>
              <a:t> ---&gt; </a:t>
            </a:r>
            <a:r>
              <a:rPr lang="en-US" dirty="0" err="1" smtClean="0">
                <a:sym typeface="Wingdings" pitchFamily="2" charset="2"/>
              </a:rPr>
              <a:t>istirahat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cukup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53065"/>
            <a:ext cx="3394348" cy="2036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87922"/>
            <a:ext cx="3257120" cy="24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888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Recommended screen time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endParaRPr lang="en-US" sz="24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135" y="1827087"/>
            <a:ext cx="5566130" cy="434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99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Bawa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r>
              <a:rPr lang="en-US" sz="2400" dirty="0" smtClean="0"/>
              <a:t> </a:t>
            </a:r>
            <a:r>
              <a:rPr lang="en-US" sz="2400" dirty="0" err="1" smtClean="0"/>
              <a:t>periksa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dokter</a:t>
            </a:r>
            <a:r>
              <a:rPr lang="en-US" sz="2400" dirty="0" smtClean="0"/>
              <a:t> </a:t>
            </a:r>
            <a:r>
              <a:rPr lang="en-US" sz="2400" dirty="0" err="1" smtClean="0"/>
              <a:t>spesialis</a:t>
            </a:r>
            <a:r>
              <a:rPr lang="en-US" sz="2400" dirty="0" smtClean="0"/>
              <a:t> </a:t>
            </a:r>
            <a:r>
              <a:rPr lang="en-US" sz="2400" dirty="0" err="1" smtClean="0"/>
              <a:t>mata</a:t>
            </a:r>
            <a:r>
              <a:rPr lang="en-US" sz="2400" dirty="0" smtClean="0"/>
              <a:t>, </a:t>
            </a:r>
            <a:r>
              <a:rPr lang="en-US" sz="2400" dirty="0" err="1" smtClean="0"/>
              <a:t>bila</a:t>
            </a:r>
            <a:r>
              <a:rPr lang="en-US" sz="2400" dirty="0" smtClean="0"/>
              <a:t> 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keluhan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gangguan</a:t>
            </a:r>
            <a:r>
              <a:rPr lang="en-US" dirty="0" smtClean="0"/>
              <a:t> </a:t>
            </a:r>
            <a:r>
              <a:rPr lang="en-US" dirty="0" err="1" smtClean="0"/>
              <a:t>penglihatan</a:t>
            </a:r>
            <a:r>
              <a:rPr lang="en-US" dirty="0" smtClean="0"/>
              <a:t> ----------</a:t>
            </a:r>
            <a:r>
              <a:rPr lang="en-US" dirty="0" smtClean="0">
                <a:sym typeface="Wingdings" pitchFamily="2" charset="2"/>
              </a:rPr>
              <a:t>&gt; SEGERA</a:t>
            </a:r>
          </a:p>
          <a:p>
            <a:r>
              <a:rPr lang="en-US" dirty="0" err="1" smtClean="0">
                <a:sym typeface="Wingdings" pitchFamily="2" charset="2"/>
              </a:rPr>
              <a:t>Bila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tidak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ada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keluhan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atau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tanda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tanda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gangguan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penglihatan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tidak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ada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riwayat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keluarga</a:t>
            </a:r>
            <a:r>
              <a:rPr lang="en-US" dirty="0" smtClean="0">
                <a:sym typeface="Wingdings" pitchFamily="2" charset="2"/>
              </a:rPr>
              <a:t>, paling </a:t>
            </a:r>
            <a:r>
              <a:rPr lang="en-US" dirty="0" err="1" smtClean="0">
                <a:sym typeface="Wingdings" pitchFamily="2" charset="2"/>
              </a:rPr>
              <a:t>tidak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saat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usia</a:t>
            </a:r>
            <a:r>
              <a:rPr lang="en-US" dirty="0" smtClean="0">
                <a:sym typeface="Wingdings" pitchFamily="2" charset="2"/>
              </a:rPr>
              <a:t> 4-6 </a:t>
            </a:r>
            <a:r>
              <a:rPr lang="en-US" dirty="0" err="1" smtClean="0">
                <a:sym typeface="Wingdings" pitchFamily="2" charset="2"/>
              </a:rPr>
              <a:t>tahun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anak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dibawa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periksa</a:t>
            </a:r>
            <a:r>
              <a:rPr lang="en-US" dirty="0" smtClean="0">
                <a:sym typeface="Wingdings" pitchFamily="2" charset="2"/>
              </a:rPr>
              <a:t> u </a:t>
            </a:r>
            <a:r>
              <a:rPr lang="en-US" dirty="0" err="1" smtClean="0">
                <a:sym typeface="Wingdings" pitchFamily="2" charset="2"/>
              </a:rPr>
              <a:t>deteksi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dini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Bila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ada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kelainan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refraksi</a:t>
            </a:r>
            <a:r>
              <a:rPr lang="en-US" dirty="0" smtClean="0">
                <a:sym typeface="Wingdings" pitchFamily="2" charset="2"/>
              </a:rPr>
              <a:t> ( myopia, </a:t>
            </a:r>
            <a:r>
              <a:rPr lang="en-US" dirty="0" err="1" smtClean="0">
                <a:sym typeface="Wingdings" pitchFamily="2" charset="2"/>
              </a:rPr>
              <a:t>astigmatisma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dll</a:t>
            </a:r>
            <a:r>
              <a:rPr lang="en-US" dirty="0" smtClean="0">
                <a:sym typeface="Wingdings" pitchFamily="2" charset="2"/>
              </a:rPr>
              <a:t> )  ---</a:t>
            </a:r>
            <a:r>
              <a:rPr lang="en-US" dirty="0" err="1" smtClean="0">
                <a:sym typeface="Wingdings" pitchFamily="2" charset="2"/>
              </a:rPr>
              <a:t>harus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dikoreksi</a:t>
            </a:r>
            <a:r>
              <a:rPr lang="en-US" dirty="0" smtClean="0">
                <a:sym typeface="Wingdings" pitchFamily="2" charset="2"/>
              </a:rPr>
              <a:t> KACAMATA</a:t>
            </a:r>
          </a:p>
          <a:p>
            <a:r>
              <a:rPr lang="en-US" dirty="0" err="1" smtClean="0">
                <a:sym typeface="Wingdings" pitchFamily="2" charset="2"/>
              </a:rPr>
              <a:t>Bila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anak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sudah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memakai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kacamata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sebaiknya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rajin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untuk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kontrol</a:t>
            </a:r>
            <a:r>
              <a:rPr lang="en-US" dirty="0" smtClean="0">
                <a:sym typeface="Wingdings" pitchFamily="2" charset="2"/>
              </a:rPr>
              <a:t> paling </a:t>
            </a:r>
            <a:r>
              <a:rPr lang="en-US" dirty="0" err="1" smtClean="0">
                <a:sym typeface="Wingdings" pitchFamily="2" charset="2"/>
              </a:rPr>
              <a:t>tidak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setiap</a:t>
            </a:r>
            <a:r>
              <a:rPr lang="en-US" dirty="0" smtClean="0">
                <a:sym typeface="Wingdings" pitchFamily="2" charset="2"/>
              </a:rPr>
              <a:t> 6 </a:t>
            </a:r>
            <a:r>
              <a:rPr lang="en-US" dirty="0" err="1" smtClean="0">
                <a:sym typeface="Wingdings" pitchFamily="2" charset="2"/>
              </a:rPr>
              <a:t>bulan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sekali</a:t>
            </a:r>
            <a:r>
              <a:rPr lang="en-US" dirty="0" smtClean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Yang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antisipasi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mencuci</a:t>
            </a:r>
            <a:r>
              <a:rPr lang="en-US" dirty="0" smtClean="0"/>
              <a:t> </a:t>
            </a:r>
            <a:r>
              <a:rPr lang="en-US" dirty="0" err="1" smtClean="0"/>
              <a:t>tangan</a:t>
            </a:r>
            <a:endParaRPr lang="en-US" dirty="0" smtClean="0"/>
          </a:p>
          <a:p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mengucek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menggosok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endParaRPr lang="en-US" dirty="0" smtClean="0"/>
          </a:p>
          <a:p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keluhan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segera</a:t>
            </a:r>
            <a:r>
              <a:rPr lang="en-US" dirty="0" smtClean="0"/>
              <a:t> </a:t>
            </a:r>
            <a:r>
              <a:rPr lang="en-US" dirty="0" err="1" smtClean="0"/>
              <a:t>periksa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dokter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terdekat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89041"/>
            <a:ext cx="3888432" cy="206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29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8327" y="2967335"/>
            <a:ext cx="694735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TERIMA KASIH</a:t>
            </a:r>
          </a:p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SEMOGA BERMANFAAT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76672"/>
            <a:ext cx="3582181" cy="2056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82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179</TotalTime>
  <Words>538</Words>
  <Application>Microsoft Office PowerPoint</Application>
  <PresentationFormat>On-screen Show (4:3)</PresentationFormat>
  <Paragraphs>65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Adjacency</vt:lpstr>
      <vt:lpstr>  Bagaimana Kita Menjaga Kesehatan Mata</vt:lpstr>
      <vt:lpstr>PowerPoint Presentation</vt:lpstr>
      <vt:lpstr>PowerPoint Presentation</vt:lpstr>
      <vt:lpstr>Efek Melihat Monitor ( screen time) Terlalu Lama Terhadap Mata</vt:lpstr>
      <vt:lpstr>Mata Lelah : suatu kondisi dimana mata terasa tegang dan lelah  yang diakibatkan  oleh aktivitas penglihatan jarak dekat dengan intensitas tinggi dalam jangka waktu tertentu</vt:lpstr>
      <vt:lpstr>Computer Vision Syndrome - Sekumpulan gejala atau keluhan  yg diakibatkan oleh penggunaan alat teknologi yg memiliki screen ( layar monitor)  pada mata dan penglihatan dalam jangka waktu yang lama - Prevalensi of CVS  : 64% - 90% diantara para pengguna komputer - Satu juta kasus baru CVS setiap tahunnya - Penggunaan teknologi meningkat signifikan di era pandemi. </vt:lpstr>
      <vt:lpstr>PowerPoint Presentation</vt:lpstr>
      <vt:lpstr>Penggunaan Screen Gadget Menyebabkan Mata Kering ( Dry Eye)</vt:lpstr>
      <vt:lpstr>Memicu Kelainan Refraksi seperti rabun jauh/mata minus </vt:lpstr>
      <vt:lpstr>PowerPoint Presentation</vt:lpstr>
      <vt:lpstr>PowerPoint Presentation</vt:lpstr>
      <vt:lpstr>Terapkan RULE OF 20 selama di depan screen</vt:lpstr>
      <vt:lpstr>Berkedip yang Cukup</vt:lpstr>
      <vt:lpstr>Posisi di depan Layar Komputer / laptop</vt:lpstr>
      <vt:lpstr>PowerPoint Presentation</vt:lpstr>
      <vt:lpstr>Atur Pencahayaan</vt:lpstr>
      <vt:lpstr>Gunakan Filter untuk screen</vt:lpstr>
      <vt:lpstr>Nutrisi untuk mata</vt:lpstr>
      <vt:lpstr>Hindari screen time sebelum tidur </vt:lpstr>
      <vt:lpstr>Aktivitas outdoor menurunkan resiko myopia ( rabun jauh)</vt:lpstr>
      <vt:lpstr>Recommended screen time untuk anak anak</vt:lpstr>
      <vt:lpstr>Bawa anak periksa ke dokter spesialis mata, bila :</vt:lpstr>
      <vt:lpstr>Yang dapat kita lakukan untuk antisipasi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37</cp:revision>
  <dcterms:created xsi:type="dcterms:W3CDTF">2023-10-09T14:31:13Z</dcterms:created>
  <dcterms:modified xsi:type="dcterms:W3CDTF">2023-10-10T01:11:20Z</dcterms:modified>
</cp:coreProperties>
</file>